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03" r:id="rId2"/>
    <p:sldId id="394" r:id="rId3"/>
    <p:sldId id="396" r:id="rId4"/>
    <p:sldId id="402" r:id="rId5"/>
    <p:sldId id="398" r:id="rId6"/>
    <p:sldId id="404" r:id="rId7"/>
    <p:sldId id="399" r:id="rId8"/>
    <p:sldId id="401" r:id="rId9"/>
    <p:sldId id="40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14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1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cherry pick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52965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Thermocycler module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42316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60D3C7-1125-7C4E-B4F0-B33879C6B7C2}"/>
              </a:ext>
            </a:extLst>
          </p:cNvPr>
          <p:cNvSpPr txBox="1"/>
          <p:nvPr/>
        </p:nvSpPr>
        <p:spPr>
          <a:xfrm>
            <a:off x="4501952" y="4765044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Sample plate</a:t>
            </a:r>
          </a:p>
        </p:txBody>
      </p:sp>
    </p:spTree>
    <p:extLst>
      <p:ext uri="{BB962C8B-B14F-4D97-AF65-F5344CB8AC3E}">
        <p14:creationId xmlns:p14="http://schemas.microsoft.com/office/powerpoint/2010/main" val="3646344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RT (RNA to cDNA)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cDNA 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Reagents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4E024-0F2C-7341-B7CB-C15D9F58DCB4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9A7C8E-DE0A-9A48-A730-4959CD515B3D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3804B6-63DE-7744-B5A8-66167868FA46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200uL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B25194-FB1F-664E-9645-2C2E8D868982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PCR plate 2</a:t>
            </a:r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PCR tiling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Primer Pool B /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1"/>
                </a:solidFill>
              </a:rPr>
              <a:t>cDNA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PCR plate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A036DD-A533-6442-AEF0-8EEA019E27C0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755C57-8513-1844-B0F0-B9B6B1FA9D77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29D3DD-C497-9047-80DF-2A2A28E2F4BE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EE84D8-F11B-B748-A9C3-947C7FF263C6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782567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66937-FD56-6F4E-A75A-5C5DA3FF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PCR</a:t>
            </a:r>
          </a:p>
        </p:txBody>
      </p:sp>
    </p:spTree>
    <p:extLst>
      <p:ext uri="{BB962C8B-B14F-4D97-AF65-F5344CB8AC3E}">
        <p14:creationId xmlns:p14="http://schemas.microsoft.com/office/powerpoint/2010/main" val="643386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 v1: Clean up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873766-5571-C349-BD61-BCE270D90A5A}"/>
              </a:ext>
            </a:extLst>
          </p:cNvPr>
          <p:cNvSpPr txBox="1"/>
          <p:nvPr/>
        </p:nvSpPr>
        <p:spPr>
          <a:xfrm>
            <a:off x="1628123" y="5278662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Magnetic module / cleanup plate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E8F0C9-D412-E046-8E56-53F2D574F354}"/>
              </a:ext>
            </a:extLst>
          </p:cNvPr>
          <p:cNvSpPr txBox="1"/>
          <p:nvPr/>
        </p:nvSpPr>
        <p:spPr>
          <a:xfrm>
            <a:off x="7700556" y="371844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Beads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7327B-BC13-4B45-8394-D26D7E121F8D}"/>
              </a:ext>
            </a:extLst>
          </p:cNvPr>
          <p:cNvSpPr txBox="1"/>
          <p:nvPr/>
        </p:nvSpPr>
        <p:spPr>
          <a:xfrm>
            <a:off x="7700556" y="346044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Ethanol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D1F05C-1B14-A048-980C-0436FF287973}"/>
              </a:ext>
            </a:extLst>
          </p:cNvPr>
          <p:cNvSpPr txBox="1"/>
          <p:nvPr/>
        </p:nvSpPr>
        <p:spPr>
          <a:xfrm>
            <a:off x="7700556" y="182480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291018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38CA0-7E14-CC4C-964A-246294953F45}"/>
              </a:ext>
            </a:extLst>
          </p:cNvPr>
          <p:cNvSpPr txBox="1"/>
          <p:nvPr/>
        </p:nvSpPr>
        <p:spPr>
          <a:xfrm>
            <a:off x="7700556" y="319395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Ethanol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737674-8549-B247-84BE-5839ED1F7AD4}"/>
              </a:ext>
            </a:extLst>
          </p:cNvPr>
          <p:cNvSpPr txBox="1"/>
          <p:nvPr/>
        </p:nvSpPr>
        <p:spPr>
          <a:xfrm>
            <a:off x="7700556" y="21117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587078" y="4555342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Temp module </a:t>
            </a:r>
            <a:r>
              <a:rPr lang="en-US" sz="1400" dirty="0"/>
              <a:t>/ </a:t>
            </a:r>
            <a:r>
              <a:rPr lang="en-US" sz="1400" dirty="0">
                <a:solidFill>
                  <a:schemeClr val="accent6"/>
                </a:solidFill>
              </a:rPr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0E0D5B-3FD5-434C-9685-B746E955369A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AF8FB9-09C7-6D48-895B-64EA1B9CA61E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B6927B-BA94-CB49-B416-CEF0CF8312F1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B20323-E2A4-114B-B43F-A0BAF8D4E050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549AF0-4E97-F54E-B0CF-C5B7781F696C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Thermocycler module </a:t>
            </a:r>
            <a:r>
              <a:rPr lang="en-US" sz="1400" dirty="0"/>
              <a:t>/ PCR plate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FD2487-7B79-A44A-A8F4-BEC718B52B64}"/>
              </a:ext>
            </a:extLst>
          </p:cNvPr>
          <p:cNvSpPr txBox="1"/>
          <p:nvPr/>
        </p:nvSpPr>
        <p:spPr>
          <a:xfrm>
            <a:off x="3076224" y="5709549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Clean plate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3D5BB7-2BC5-F542-9208-9FC7007E0470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FFDF77-FB96-3C40-AB14-E8584C8B87BE}"/>
              </a:ext>
            </a:extLst>
          </p:cNvPr>
          <p:cNvSpPr txBox="1"/>
          <p:nvPr/>
        </p:nvSpPr>
        <p:spPr>
          <a:xfrm>
            <a:off x="4482399" y="3570902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656172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54C66-8B56-A649-83D9-D6987D05A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Quantitation off deck</a:t>
            </a:r>
          </a:p>
        </p:txBody>
      </p:sp>
    </p:spTree>
    <p:extLst>
      <p:ext uri="{BB962C8B-B14F-4D97-AF65-F5344CB8AC3E}">
        <p14:creationId xmlns:p14="http://schemas.microsoft.com/office/powerpoint/2010/main" val="3260544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 v1: Normalisation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291018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38CA0-7E14-CC4C-964A-246294953F45}"/>
              </a:ext>
            </a:extLst>
          </p:cNvPr>
          <p:cNvSpPr txBox="1"/>
          <p:nvPr/>
        </p:nvSpPr>
        <p:spPr>
          <a:xfrm>
            <a:off x="7700556" y="263674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Endprep mastermix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6"/>
                </a:solidFill>
              </a:rPr>
              <a:t>clean plate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P10_single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333F43-5624-7044-9092-EB6B95B96E39}"/>
              </a:ext>
            </a:extLst>
          </p:cNvPr>
          <p:cNvSpPr txBox="1"/>
          <p:nvPr/>
        </p:nvSpPr>
        <p:spPr>
          <a:xfrm>
            <a:off x="1605402" y="3346475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normalised plate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6F7F50-42A0-C144-A0AD-3EC48157BF6F}"/>
              </a:ext>
            </a:extLst>
          </p:cNvPr>
          <p:cNvSpPr txBox="1"/>
          <p:nvPr/>
        </p:nvSpPr>
        <p:spPr>
          <a:xfrm>
            <a:off x="7700556" y="371844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Beads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28A142-B008-3C48-9087-105B7481BCFB}"/>
              </a:ext>
            </a:extLst>
          </p:cNvPr>
          <p:cNvSpPr txBox="1"/>
          <p:nvPr/>
        </p:nvSpPr>
        <p:spPr>
          <a:xfrm>
            <a:off x="7700556" y="346044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Ethanol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E4F426-ACE5-D24B-BD72-0A1FF69394D6}"/>
              </a:ext>
            </a:extLst>
          </p:cNvPr>
          <p:cNvSpPr txBox="1"/>
          <p:nvPr/>
        </p:nvSpPr>
        <p:spPr>
          <a:xfrm>
            <a:off x="7700556" y="182480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Waste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A19EFB-164C-3440-A9F0-A21F76254DCE}"/>
              </a:ext>
            </a:extLst>
          </p:cNvPr>
          <p:cNvSpPr txBox="1"/>
          <p:nvPr/>
        </p:nvSpPr>
        <p:spPr>
          <a:xfrm>
            <a:off x="7700556" y="319395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Ethanol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612C55-E317-6844-A391-E3DEF1363731}"/>
              </a:ext>
            </a:extLst>
          </p:cNvPr>
          <p:cNvSpPr txBox="1"/>
          <p:nvPr/>
        </p:nvSpPr>
        <p:spPr>
          <a:xfrm>
            <a:off x="7700556" y="21117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Waste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245647-9B3E-BE40-BC6C-D8F4D8F26A99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50F57A-A31D-3D4E-85FD-6F9842DF4307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A986F8-4D2F-6D4A-AF88-4AC1CD6C61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B315B2-FD6A-9D46-936C-63003635532A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236826-A044-094F-A855-FEDE7BBB32E0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B094F0-7BE8-FA47-B253-1522B802CADD}"/>
              </a:ext>
            </a:extLst>
          </p:cNvPr>
          <p:cNvSpPr txBox="1"/>
          <p:nvPr/>
        </p:nvSpPr>
        <p:spPr>
          <a:xfrm>
            <a:off x="4482399" y="3570902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307813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 v2: Pool / normalisation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normalised plate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CD9A2C-2985-D542-A240-BF635326BB15}"/>
              </a:ext>
            </a:extLst>
          </p:cNvPr>
          <p:cNvSpPr txBox="1"/>
          <p:nvPr/>
        </p:nvSpPr>
        <p:spPr>
          <a:xfrm>
            <a:off x="7700556" y="370896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ACB74E-EE03-C34E-9F2C-65FB2CAB3B78}"/>
              </a:ext>
            </a:extLst>
          </p:cNvPr>
          <p:cNvSpPr txBox="1"/>
          <p:nvPr/>
        </p:nvSpPr>
        <p:spPr>
          <a:xfrm>
            <a:off x="1605402" y="5737778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PCR plate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988AAA-5B1A-EE44-8547-0A22E2EB0223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6"/>
                </a:solidFill>
              </a:rPr>
              <a:t>pooled plate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CC1406-5A5C-B641-BE55-14C3EE615DB5}"/>
              </a:ext>
            </a:extLst>
          </p:cNvPr>
          <p:cNvSpPr txBox="1"/>
          <p:nvPr/>
        </p:nvSpPr>
        <p:spPr>
          <a:xfrm>
            <a:off x="7700556" y="343552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Endprep mastermix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022BA6-3B56-1F43-9AC8-06AA9AE90F50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09D96C-5E5F-CD4E-9C9B-568643CD6059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CD9EAF-7837-6C4C-BDA6-92DAAAA36CA2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971820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Barcode / pool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1"/>
                </a:solidFill>
              </a:rPr>
              <a:t>normalised plate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7A959A-6D6D-624C-A8C4-D891FD44085A}"/>
              </a:ext>
            </a:extLst>
          </p:cNvPr>
          <p:cNvSpPr txBox="1"/>
          <p:nvPr/>
        </p:nvSpPr>
        <p:spPr>
          <a:xfrm>
            <a:off x="4499667" y="3768606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Pooled tubes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198A7E-F8CC-E946-BB3B-33C23AE9B522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barcoded plate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57736E3-5DC8-A141-98FF-E56A94ED0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F034964-94A6-1741-9D81-134FE750B37A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A15134-7A6D-BE4C-99A9-DD5412FFA355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70A5CA-F890-C146-B7CC-8A06F9D1D071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DFA70F-EB0D-3241-B1D8-44E881BE7B99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16DD97-1ADC-464F-AB8C-C7F2DBC3B2BC}"/>
              </a:ext>
            </a:extLst>
          </p:cNvPr>
          <p:cNvSpPr txBox="1"/>
          <p:nvPr/>
        </p:nvSpPr>
        <p:spPr>
          <a:xfrm>
            <a:off x="7700556" y="370896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Water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D2CB95-3205-8F41-81F8-A92486A550A0}"/>
              </a:ext>
            </a:extLst>
          </p:cNvPr>
          <p:cNvSpPr txBox="1"/>
          <p:nvPr/>
        </p:nvSpPr>
        <p:spPr>
          <a:xfrm>
            <a:off x="7700556" y="343552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Endprep mastermix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8613EB-48E5-AE43-B6FC-8D6D67B09C1F}"/>
              </a:ext>
            </a:extLst>
          </p:cNvPr>
          <p:cNvSpPr txBox="1"/>
          <p:nvPr/>
        </p:nvSpPr>
        <p:spPr>
          <a:xfrm>
            <a:off x="7700556" y="2121471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D1A7B0-FAB6-1844-A209-A28A447F0C37}"/>
              </a:ext>
            </a:extLst>
          </p:cNvPr>
          <p:cNvSpPr txBox="1"/>
          <p:nvPr/>
        </p:nvSpPr>
        <p:spPr>
          <a:xfrm>
            <a:off x="7705679" y="3166232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6D26CD-A7B3-874C-94B5-EA8FD7290057}"/>
              </a:ext>
            </a:extLst>
          </p:cNvPr>
          <p:cNvSpPr txBox="1"/>
          <p:nvPr/>
        </p:nvSpPr>
        <p:spPr>
          <a:xfrm>
            <a:off x="7705679" y="2889233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78558B-7577-9444-AD03-8798F304829E}"/>
              </a:ext>
            </a:extLst>
          </p:cNvPr>
          <p:cNvSpPr txBox="1"/>
          <p:nvPr/>
        </p:nvSpPr>
        <p:spPr>
          <a:xfrm>
            <a:off x="7700556" y="2633858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5F3223-61BE-754C-B600-0621EF141313}"/>
              </a:ext>
            </a:extLst>
          </p:cNvPr>
          <p:cNvSpPr txBox="1"/>
          <p:nvPr/>
        </p:nvSpPr>
        <p:spPr>
          <a:xfrm>
            <a:off x="7700556" y="2377201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Ligation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8C294C-867B-B441-9BC8-0A71008C7659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31CD4C3-2EDF-F24B-92C3-CD576F0424EF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5A43AE-A0B3-0745-8895-833BADD434CD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97F161-1150-4947-9BE8-3141E9797AE7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2547806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15350</TotalTime>
  <Words>350</Words>
  <Application>Microsoft Macintosh PowerPoint</Application>
  <PresentationFormat>Widescreen</PresentationFormat>
  <Paragraphs>135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PCR</vt:lpstr>
      <vt:lpstr>PowerPoint Presentation</vt:lpstr>
      <vt:lpstr>Quantitation off deck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104</cp:revision>
  <cp:lastPrinted>2020-04-16T11:14:22Z</cp:lastPrinted>
  <dcterms:created xsi:type="dcterms:W3CDTF">2020-03-24T11:24:38Z</dcterms:created>
  <dcterms:modified xsi:type="dcterms:W3CDTF">2020-04-28T10:59:15Z</dcterms:modified>
</cp:coreProperties>
</file>